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39"/>
    <p:restoredTop sz="94904"/>
  </p:normalViewPr>
  <p:slideViewPr>
    <p:cSldViewPr snapToGrid="0">
      <p:cViewPr varScale="1">
        <p:scale>
          <a:sx n="70" d="100"/>
          <a:sy n="70" d="100"/>
        </p:scale>
        <p:origin x="2312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271064" y="2832674"/>
            <a:ext cx="3851758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ELA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main purpose of texts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Spelling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digraphs- 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sh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ch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wh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Language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types of sentences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1- step word problems 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Science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Animal Habitats/Predators &amp; Prey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27661" y="4670677"/>
            <a:ext cx="3503411" cy="328551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DIGRAPHS- SH, TH, CH, WH</a:t>
            </a:r>
          </a:p>
          <a:p>
            <a:pPr algn="ctr"/>
            <a:r>
              <a:rPr lang="en-US" sz="1600" b="1" u="sng" dirty="0">
                <a:latin typeface="Century Gothic" charset="0"/>
                <a:ea typeface="Century Gothic" charset="0"/>
                <a:cs typeface="Century Gothic" charset="0"/>
              </a:rPr>
              <a:t>EXAMPLE WORDS</a:t>
            </a:r>
          </a:p>
          <a:p>
            <a:pPr algn="ctr"/>
            <a:endParaRPr lang="en-US" sz="1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TH- THEM, THICK, THAT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SH- SHACK, SHUT, SHED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CH- CHILL, CHUG, CHIN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WH- WHAM, WHEN, WHIP</a:t>
            </a:r>
          </a:p>
          <a:p>
            <a:pPr algn="ctr"/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u="sng" dirty="0">
                <a:latin typeface="Century Gothic" charset="0"/>
                <a:ea typeface="Century Gothic" charset="0"/>
                <a:cs typeface="Century Gothic" charset="0"/>
              </a:rPr>
              <a:t>HIGH FREQUENCY WORDS- </a:t>
            </a:r>
          </a:p>
          <a:p>
            <a:pPr algn="ctr"/>
            <a:r>
              <a:rPr lang="en-US" sz="1050" b="1" u="sng" dirty="0">
                <a:latin typeface="Century Gothic" charset="0"/>
                <a:ea typeface="Century Gothic" charset="0"/>
                <a:cs typeface="Century Gothic" charset="0"/>
              </a:rPr>
              <a:t>  </a:t>
            </a:r>
            <a:endParaRPr lang="en-US" sz="1800" b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800" b="1" dirty="0">
                <a:latin typeface="Century Gothic" charset="0"/>
                <a:ea typeface="Century Gothic" charset="0"/>
                <a:cs typeface="Century Gothic" charset="0"/>
              </a:rPr>
              <a:t>HER, OF, SEE, THEIR, THEY, WHAT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27661" y="4070964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Kino MT" pitchFamily="8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327661" y="8673277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4612621" y="2291076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482465" y="2863323"/>
            <a:ext cx="286362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Spelling, Vocabulary, and Fact Test- FRIDAY</a:t>
            </a:r>
          </a:p>
          <a:p>
            <a:pPr algn="ctr"/>
            <a:endParaRPr lang="en-US" sz="16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Homework- math and facts</a:t>
            </a:r>
          </a:p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August 21-25,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482465" y="8625050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185690" y="9253640"/>
            <a:ext cx="3160396" cy="33855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4- LABOR DAY HOLIDAY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912495" y="8611629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230736" y="9148270"/>
            <a:ext cx="38075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with your child EVERYDAY!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576AC-B451-031D-D0AA-E00EC66ED1AA}"/>
              </a:ext>
            </a:extLst>
          </p:cNvPr>
          <p:cNvSpPr txBox="1"/>
          <p:nvPr/>
        </p:nvSpPr>
        <p:spPr>
          <a:xfrm>
            <a:off x="271064" y="4126573"/>
            <a:ext cx="3710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PHONICS SKILL OF THE WEEK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8DD7D6-812D-705E-A6C1-118B5333174C}"/>
              </a:ext>
            </a:extLst>
          </p:cNvPr>
          <p:cNvSpPr txBox="1"/>
          <p:nvPr/>
        </p:nvSpPr>
        <p:spPr>
          <a:xfrm>
            <a:off x="4612621" y="4120720"/>
            <a:ext cx="2733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VOCABULARY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FCA113-2AEE-C3FA-6274-38DF87B1100C}"/>
              </a:ext>
            </a:extLst>
          </p:cNvPr>
          <p:cNvSpPr txBox="1"/>
          <p:nvPr/>
        </p:nvSpPr>
        <p:spPr>
          <a:xfrm>
            <a:off x="3941328" y="4670261"/>
            <a:ext cx="3503411" cy="378565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1.habitat- a place where plants &amp; animals live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2. drought- a long period of time when there is little or no rain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3. endangered- only a few of one kind of animal left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4. herbivore- an animal that eats only plants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5. carnivore- an animal that eats only other animals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6. omnivore- an animal that eats plants and other animals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7. predator- an animal that hunts other animals for food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  <a:latin typeface="Times"/>
              </a:rPr>
              <a:t>8. prey- an animal that is hunted by predators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574063-C444-8D63-F206-F5B5762735FB}"/>
              </a:ext>
            </a:extLst>
          </p:cNvPr>
          <p:cNvSpPr txBox="1"/>
          <p:nvPr/>
        </p:nvSpPr>
        <p:spPr>
          <a:xfrm>
            <a:off x="327661" y="8071202"/>
            <a:ext cx="33201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take an AR test on the summer </a:t>
            </a:r>
          </a:p>
          <a:p>
            <a:r>
              <a:rPr lang="en-US" dirty="0"/>
              <a:t>reading book this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13217</TotalTime>
  <Words>237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Kino MT</vt:lpstr>
      <vt:lpstr>Times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19</cp:revision>
  <cp:lastPrinted>2023-08-17T12:10:22Z</cp:lastPrinted>
  <dcterms:modified xsi:type="dcterms:W3CDTF">2023-08-22T01:29:46Z</dcterms:modified>
</cp:coreProperties>
</file>